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10.png" ContentType="image/png"/>
  <Override PartName="/ppt/media/image5.wmf" ContentType="image/x-wmf"/>
  <Override PartName="/ppt/media/image11.png" ContentType="image/png"/>
  <Override PartName="/ppt/media/image6.wmf" ContentType="image/x-wmf"/>
  <Override PartName="/ppt/media/image12.png" ContentType="image/png"/>
  <Override PartName="/ppt/media/image7.wmf" ContentType="image/x-wmf"/>
  <Override PartName="/ppt/media/image13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/>
  <p:notesSz cx="6858000" cy="9661525"/>
  <p:custShowLst>
    <p:custShow name="Mustermann1" id="0">
      <p:sldLst/>
    </p:custShow>
  </p:custShow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26060-5D7B-4D82-97CD-56C046B9A19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F7CC6B7-3788-4552-8267-C86E21B35BD5}">
      <dgm:prSet phldrT="[Text]"/>
      <dgm:spPr/>
      <dgm:t>
        <a:bodyPr/>
        <a:lstStyle/>
        <a:p>
          <a:r>
            <a:rPr lang="de-DE" dirty="0"/>
            <a:t>Themenwahl</a:t>
          </a:r>
        </a:p>
      </dgm:t>
    </dgm:pt>
    <dgm:pt modelId="{64A2264F-D881-4460-B003-854805373B6F}" type="parTrans" cxnId="{6540F50A-AFF1-4448-BC43-E64273B57011}">
      <dgm:prSet/>
      <dgm:spPr/>
      <dgm:t>
        <a:bodyPr/>
        <a:lstStyle/>
        <a:p>
          <a:endParaRPr lang="de-DE"/>
        </a:p>
      </dgm:t>
    </dgm:pt>
    <dgm:pt modelId="{BD6855B9-2230-4589-9927-439811341837}" type="sibTrans" cxnId="{6540F50A-AFF1-4448-BC43-E64273B57011}">
      <dgm:prSet/>
      <dgm:spPr/>
      <dgm:t>
        <a:bodyPr/>
        <a:lstStyle/>
        <a:p>
          <a:endParaRPr lang="de-DE"/>
        </a:p>
      </dgm:t>
    </dgm:pt>
    <dgm:pt modelId="{FEC700FC-B13B-4666-81BE-FA09CE0F61FC}">
      <dgm:prSet phldrT="[Text]"/>
      <dgm:spPr/>
      <dgm:t>
        <a:bodyPr/>
        <a:lstStyle/>
        <a:p>
          <a:r>
            <a:rPr lang="de-DE" dirty="0"/>
            <a:t>Wöchentliche Sprint-Meetings</a:t>
          </a:r>
        </a:p>
      </dgm:t>
    </dgm:pt>
    <dgm:pt modelId="{9D0D0CD5-7EF3-421A-BE30-544E45E74BD9}" type="parTrans" cxnId="{ABE6A6E8-38CF-4AAD-96C7-CB8FFC7B19A5}">
      <dgm:prSet/>
      <dgm:spPr/>
      <dgm:t>
        <a:bodyPr/>
        <a:lstStyle/>
        <a:p>
          <a:endParaRPr lang="de-DE"/>
        </a:p>
      </dgm:t>
    </dgm:pt>
    <dgm:pt modelId="{75B1BFE1-B997-424A-9196-E696BBEC2CDB}" type="sibTrans" cxnId="{ABE6A6E8-38CF-4AAD-96C7-CB8FFC7B19A5}">
      <dgm:prSet/>
      <dgm:spPr/>
      <dgm:t>
        <a:bodyPr/>
        <a:lstStyle/>
        <a:p>
          <a:endParaRPr lang="de-DE"/>
        </a:p>
      </dgm:t>
    </dgm:pt>
    <dgm:pt modelId="{02DADC46-9039-4155-B3A5-371B790BF865}">
      <dgm:prSet phldrT="[Text]"/>
      <dgm:spPr/>
      <dgm:t>
        <a:bodyPr/>
        <a:lstStyle/>
        <a:p>
          <a:r>
            <a:rPr lang="de-DE" dirty="0"/>
            <a:t>Code-Zusammenfassung</a:t>
          </a:r>
        </a:p>
      </dgm:t>
    </dgm:pt>
    <dgm:pt modelId="{5A2CC57D-8023-4D7A-801E-6855D2A12F21}" type="parTrans" cxnId="{A6C773F0-D27A-4F3A-98AD-1BC35B26D8AC}">
      <dgm:prSet/>
      <dgm:spPr/>
      <dgm:t>
        <a:bodyPr/>
        <a:lstStyle/>
        <a:p>
          <a:endParaRPr lang="de-DE"/>
        </a:p>
      </dgm:t>
    </dgm:pt>
    <dgm:pt modelId="{2A84371A-D77D-4655-AA1D-018C64D9258A}" type="sibTrans" cxnId="{A6C773F0-D27A-4F3A-98AD-1BC35B26D8AC}">
      <dgm:prSet/>
      <dgm:spPr/>
      <dgm:t>
        <a:bodyPr/>
        <a:lstStyle/>
        <a:p>
          <a:endParaRPr lang="de-DE"/>
        </a:p>
      </dgm:t>
    </dgm:pt>
    <dgm:pt modelId="{5D8E02E0-38A2-4013-B7EC-851E138E20D4}">
      <dgm:prSet phldrT="[Text]"/>
      <dgm:spPr/>
      <dgm:t>
        <a:bodyPr/>
        <a:lstStyle/>
        <a:p>
          <a:r>
            <a:rPr lang="de-DE" dirty="0"/>
            <a:t>Kollaborationstool eingerichtet (</a:t>
          </a:r>
          <a:r>
            <a:rPr lang="de-DE" dirty="0">
              <a:hlinkClick xmlns:r="http://schemas.openxmlformats.org/officeDocument/2006/relationships" r:id="rId1"/>
            </a:rPr>
            <a:t>GitHub</a:t>
          </a:r>
          <a:r>
            <a:rPr lang="de-DE" dirty="0"/>
            <a:t>)</a:t>
          </a:r>
        </a:p>
      </dgm:t>
    </dgm:pt>
    <dgm:pt modelId="{4DAB2046-1FE1-421D-9599-4A3B6617E751}" type="parTrans" cxnId="{184EB58F-515B-4A27-84EB-F53DE096F1C9}">
      <dgm:prSet/>
      <dgm:spPr/>
      <dgm:t>
        <a:bodyPr/>
        <a:lstStyle/>
        <a:p>
          <a:endParaRPr lang="de-DE"/>
        </a:p>
      </dgm:t>
    </dgm:pt>
    <dgm:pt modelId="{EAA699DE-6A0F-45AF-BA40-663EE9417623}" type="sibTrans" cxnId="{184EB58F-515B-4A27-84EB-F53DE096F1C9}">
      <dgm:prSet/>
      <dgm:spPr/>
      <dgm:t>
        <a:bodyPr/>
        <a:lstStyle/>
        <a:p>
          <a:endParaRPr lang="de-DE"/>
        </a:p>
      </dgm:t>
    </dgm:pt>
    <dgm:pt modelId="{8FD9F032-2728-4DC3-AD80-A4FBE3625635}">
      <dgm:prSet phldrT="[Text]"/>
      <dgm:spPr/>
      <dgm:t>
        <a:bodyPr/>
        <a:lstStyle/>
        <a:p>
          <a:r>
            <a:rPr lang="de-DE" dirty="0"/>
            <a:t>Präsentation</a:t>
          </a:r>
        </a:p>
      </dgm:t>
    </dgm:pt>
    <dgm:pt modelId="{2FD66C5F-4D68-4AB3-A4A6-B5F89046A763}" type="parTrans" cxnId="{0A42B99C-AD4D-4FB1-8F7C-22CF89B7E8D4}">
      <dgm:prSet/>
      <dgm:spPr/>
      <dgm:t>
        <a:bodyPr/>
        <a:lstStyle/>
        <a:p>
          <a:endParaRPr lang="de-DE"/>
        </a:p>
      </dgm:t>
    </dgm:pt>
    <dgm:pt modelId="{BB2052A7-DDEF-477A-981A-BAD377C5C6FA}" type="sibTrans" cxnId="{0A42B99C-AD4D-4FB1-8F7C-22CF89B7E8D4}">
      <dgm:prSet/>
      <dgm:spPr/>
      <dgm:t>
        <a:bodyPr/>
        <a:lstStyle/>
        <a:p>
          <a:endParaRPr lang="de-DE"/>
        </a:p>
      </dgm:t>
    </dgm:pt>
    <dgm:pt modelId="{1C7D10FF-28BB-438F-B06F-B8B6B9E037E4}">
      <dgm:prSet phldrT="[Text]"/>
      <dgm:spPr/>
      <dgm:t>
        <a:bodyPr/>
        <a:lstStyle/>
        <a:p>
          <a:r>
            <a:rPr lang="de-DE" dirty="0"/>
            <a:t>Code-Abgabe</a:t>
          </a:r>
        </a:p>
      </dgm:t>
    </dgm:pt>
    <dgm:pt modelId="{C4D4D4C8-A88D-4B15-909C-F9FEEAC9A8DD}" type="parTrans" cxnId="{B6562220-30AB-45BF-9694-FEC809ACD3F7}">
      <dgm:prSet/>
      <dgm:spPr/>
      <dgm:t>
        <a:bodyPr/>
        <a:lstStyle/>
        <a:p>
          <a:endParaRPr lang="de-DE"/>
        </a:p>
      </dgm:t>
    </dgm:pt>
    <dgm:pt modelId="{B0D8C88E-7B58-4063-B851-D4F29F7E175D}" type="sibTrans" cxnId="{B6562220-30AB-45BF-9694-FEC809ACD3F7}">
      <dgm:prSet/>
      <dgm:spPr/>
      <dgm:t>
        <a:bodyPr/>
        <a:lstStyle/>
        <a:p>
          <a:endParaRPr lang="de-DE"/>
        </a:p>
      </dgm:t>
    </dgm:pt>
    <dgm:pt modelId="{EF242BB3-523F-49BB-98F4-E755F9DFF372}" type="pres">
      <dgm:prSet presAssocID="{CBB26060-5D7B-4D82-97CD-56C046B9A191}" presName="Name0" presStyleCnt="0">
        <dgm:presLayoutVars>
          <dgm:dir/>
          <dgm:resizeHandles val="exact"/>
        </dgm:presLayoutVars>
      </dgm:prSet>
      <dgm:spPr/>
    </dgm:pt>
    <dgm:pt modelId="{D27346CA-925E-416C-8AD9-F74DBC3644DD}" type="pres">
      <dgm:prSet presAssocID="{CBB26060-5D7B-4D82-97CD-56C046B9A191}" presName="arrow" presStyleLbl="bgShp" presStyleIdx="0" presStyleCnt="1"/>
      <dgm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5E6EBE9-C97C-4935-B24B-F876DEC59922}" type="pres">
      <dgm:prSet presAssocID="{CBB26060-5D7B-4D82-97CD-56C046B9A191}" presName="points" presStyleCnt="0"/>
      <dgm:spPr/>
    </dgm:pt>
    <dgm:pt modelId="{A0D44613-878F-482D-8332-E4545214ECF2}" type="pres">
      <dgm:prSet presAssocID="{FF7CC6B7-3788-4552-8267-C86E21B35BD5}" presName="compositeA" presStyleCnt="0"/>
      <dgm:spPr/>
    </dgm:pt>
    <dgm:pt modelId="{0DE11325-CF6B-4EC4-A3ED-C4FCD3536C77}" type="pres">
      <dgm:prSet presAssocID="{FF7CC6B7-3788-4552-8267-C86E21B35BD5}" presName="textA" presStyleLbl="revTx" presStyleIdx="0" presStyleCnt="6">
        <dgm:presLayoutVars>
          <dgm:bulletEnabled val="1"/>
        </dgm:presLayoutVars>
      </dgm:prSet>
      <dgm:spPr/>
    </dgm:pt>
    <dgm:pt modelId="{621EDF90-BBB0-4037-AE02-5133A6F68B46}" type="pres">
      <dgm:prSet presAssocID="{FF7CC6B7-3788-4552-8267-C86E21B35BD5}" presName="circleA" presStyleLbl="node1" presStyleIdx="0" presStyleCnt="6"/>
      <dgm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31949D0-3F18-408A-81C1-95474AE762CD}" type="pres">
      <dgm:prSet presAssocID="{FF7CC6B7-3788-4552-8267-C86E21B35BD5}" presName="spaceA" presStyleCnt="0"/>
      <dgm:spPr/>
    </dgm:pt>
    <dgm:pt modelId="{AB1D4A08-FC8A-48D5-BE9E-F9327609E48B}" type="pres">
      <dgm:prSet presAssocID="{BD6855B9-2230-4589-9927-439811341837}" presName="space" presStyleCnt="0"/>
      <dgm:spPr/>
    </dgm:pt>
    <dgm:pt modelId="{628D11E5-2103-4629-A9D9-94E757F618F2}" type="pres">
      <dgm:prSet presAssocID="{5D8E02E0-38A2-4013-B7EC-851E138E20D4}" presName="compositeB" presStyleCnt="0"/>
      <dgm:spPr/>
    </dgm:pt>
    <dgm:pt modelId="{6C6DB0F2-376A-486D-9D26-EF6202C0EB99}" type="pres">
      <dgm:prSet presAssocID="{5D8E02E0-38A2-4013-B7EC-851E138E20D4}" presName="textB" presStyleLbl="revTx" presStyleIdx="1" presStyleCnt="6">
        <dgm:presLayoutVars>
          <dgm:bulletEnabled val="1"/>
        </dgm:presLayoutVars>
      </dgm:prSet>
      <dgm:spPr/>
    </dgm:pt>
    <dgm:pt modelId="{36ACEFFF-1C54-4B27-9049-0B8EE992384E}" type="pres">
      <dgm:prSet presAssocID="{5D8E02E0-38A2-4013-B7EC-851E138E20D4}" presName="circleB" presStyleLbl="node1" presStyleIdx="1" presStyleCnt="6"/>
      <dgm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1BB7814-A72F-4275-8FCE-545C7A9B6810}" type="pres">
      <dgm:prSet presAssocID="{5D8E02E0-38A2-4013-B7EC-851E138E20D4}" presName="spaceB" presStyleCnt="0"/>
      <dgm:spPr/>
    </dgm:pt>
    <dgm:pt modelId="{5ACD7888-D65B-4978-BD20-EA3E686531CC}" type="pres">
      <dgm:prSet presAssocID="{EAA699DE-6A0F-45AF-BA40-663EE9417623}" presName="space" presStyleCnt="0"/>
      <dgm:spPr/>
    </dgm:pt>
    <dgm:pt modelId="{471E08F8-366A-457E-8BFF-F5F0000D3376}" type="pres">
      <dgm:prSet presAssocID="{FEC700FC-B13B-4666-81BE-FA09CE0F61FC}" presName="compositeA" presStyleCnt="0"/>
      <dgm:spPr/>
    </dgm:pt>
    <dgm:pt modelId="{3C2041C6-AAD0-4C7B-B073-F6E62A72CC8F}" type="pres">
      <dgm:prSet presAssocID="{FEC700FC-B13B-4666-81BE-FA09CE0F61FC}" presName="textA" presStyleLbl="revTx" presStyleIdx="2" presStyleCnt="6">
        <dgm:presLayoutVars>
          <dgm:bulletEnabled val="1"/>
        </dgm:presLayoutVars>
      </dgm:prSet>
      <dgm:spPr/>
    </dgm:pt>
    <dgm:pt modelId="{73C7B3A0-11F5-48E5-BF23-5A889BF8E096}" type="pres">
      <dgm:prSet presAssocID="{FEC700FC-B13B-4666-81BE-FA09CE0F61FC}" presName="circleA" presStyleLbl="node1" presStyleIdx="2" presStyleCnt="6"/>
      <dgm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F5D81690-B065-4AE9-ACDC-AA515758B577}" type="pres">
      <dgm:prSet presAssocID="{FEC700FC-B13B-4666-81BE-FA09CE0F61FC}" presName="spaceA" presStyleCnt="0"/>
      <dgm:spPr/>
    </dgm:pt>
    <dgm:pt modelId="{5ED65CA0-03E9-4B1C-98C6-1EBB3AD82B6C}" type="pres">
      <dgm:prSet presAssocID="{75B1BFE1-B997-424A-9196-E696BBEC2CDB}" presName="space" presStyleCnt="0"/>
      <dgm:spPr/>
    </dgm:pt>
    <dgm:pt modelId="{7416657C-A731-450D-8FE0-EAF8FB067B73}" type="pres">
      <dgm:prSet presAssocID="{02DADC46-9039-4155-B3A5-371B790BF865}" presName="compositeB" presStyleCnt="0"/>
      <dgm:spPr/>
    </dgm:pt>
    <dgm:pt modelId="{3025E3C2-CDAC-4C74-ACD7-990C698B5F2A}" type="pres">
      <dgm:prSet presAssocID="{02DADC46-9039-4155-B3A5-371B790BF865}" presName="textB" presStyleLbl="revTx" presStyleIdx="3" presStyleCnt="6">
        <dgm:presLayoutVars>
          <dgm:bulletEnabled val="1"/>
        </dgm:presLayoutVars>
      </dgm:prSet>
      <dgm:spPr/>
    </dgm:pt>
    <dgm:pt modelId="{1F205C2B-79CD-4D86-B2DA-87EA738CEFB8}" type="pres">
      <dgm:prSet presAssocID="{02DADC46-9039-4155-B3A5-371B790BF865}" presName="circleB" presStyleLbl="node1" presStyleIdx="3" presStyleCnt="6"/>
      <dgm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6E9D1F9A-BF3B-4A47-AC2A-D88B163DDB81}" type="pres">
      <dgm:prSet presAssocID="{02DADC46-9039-4155-B3A5-371B790BF865}" presName="spaceB" presStyleCnt="0"/>
      <dgm:spPr/>
    </dgm:pt>
    <dgm:pt modelId="{CA2B568B-87FB-42DD-B86D-74642A7CDBD5}" type="pres">
      <dgm:prSet presAssocID="{2A84371A-D77D-4655-AA1D-018C64D9258A}" presName="space" presStyleCnt="0"/>
      <dgm:spPr/>
    </dgm:pt>
    <dgm:pt modelId="{AB145128-9A90-40CD-8595-EAF57C15E69F}" type="pres">
      <dgm:prSet presAssocID="{8FD9F032-2728-4DC3-AD80-A4FBE3625635}" presName="compositeA" presStyleCnt="0"/>
      <dgm:spPr/>
    </dgm:pt>
    <dgm:pt modelId="{BFE69291-C51A-45D1-A398-10304E2C96BD}" type="pres">
      <dgm:prSet presAssocID="{8FD9F032-2728-4DC3-AD80-A4FBE3625635}" presName="textA" presStyleLbl="revTx" presStyleIdx="4" presStyleCnt="6">
        <dgm:presLayoutVars>
          <dgm:bulletEnabled val="1"/>
        </dgm:presLayoutVars>
      </dgm:prSet>
      <dgm:spPr/>
    </dgm:pt>
    <dgm:pt modelId="{11C5153C-A10E-4C97-8A01-898604280465}" type="pres">
      <dgm:prSet presAssocID="{8FD9F032-2728-4DC3-AD80-A4FBE3625635}" presName="circleA" presStyleLbl="node1" presStyleIdx="4" presStyleCnt="6"/>
      <dgm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588A80A1-74EB-4579-8172-11FDCE0710AB}" type="pres">
      <dgm:prSet presAssocID="{8FD9F032-2728-4DC3-AD80-A4FBE3625635}" presName="spaceA" presStyleCnt="0"/>
      <dgm:spPr/>
    </dgm:pt>
    <dgm:pt modelId="{53A4BFA5-7DE8-4E4E-8CDC-B376ADCE7C5C}" type="pres">
      <dgm:prSet presAssocID="{BB2052A7-DDEF-477A-981A-BAD377C5C6FA}" presName="space" presStyleCnt="0"/>
      <dgm:spPr/>
    </dgm:pt>
    <dgm:pt modelId="{FD0BACEF-DC64-4C40-89B2-2A1050CCEDF0}" type="pres">
      <dgm:prSet presAssocID="{1C7D10FF-28BB-438F-B06F-B8B6B9E037E4}" presName="compositeB" presStyleCnt="0"/>
      <dgm:spPr/>
    </dgm:pt>
    <dgm:pt modelId="{C08E0C0F-974B-4E34-B2EA-226BD450CA2F}" type="pres">
      <dgm:prSet presAssocID="{1C7D10FF-28BB-438F-B06F-B8B6B9E037E4}" presName="textB" presStyleLbl="revTx" presStyleIdx="5" presStyleCnt="6">
        <dgm:presLayoutVars>
          <dgm:bulletEnabled val="1"/>
        </dgm:presLayoutVars>
      </dgm:prSet>
      <dgm:spPr/>
    </dgm:pt>
    <dgm:pt modelId="{FF00B176-AB0D-4F4E-9C60-91557AFC25B3}" type="pres">
      <dgm:prSet presAssocID="{1C7D10FF-28BB-438F-B06F-B8B6B9E037E4}" presName="circleB" presStyleLbl="node1" presStyleIdx="5" presStyleCnt="6"/>
      <dgm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ABE53FD4-473A-4781-9B95-4673EF76CB9F}" type="pres">
      <dgm:prSet presAssocID="{1C7D10FF-28BB-438F-B06F-B8B6B9E037E4}" presName="spaceB" presStyleCnt="0"/>
      <dgm:spPr/>
    </dgm:pt>
  </dgm:ptLst>
  <dgm:cxnLst>
    <dgm:cxn modelId="{6540F50A-AFF1-4448-BC43-E64273B57011}" srcId="{CBB26060-5D7B-4D82-97CD-56C046B9A191}" destId="{FF7CC6B7-3788-4552-8267-C86E21B35BD5}" srcOrd="0" destOrd="0" parTransId="{64A2264F-D881-4460-B003-854805373B6F}" sibTransId="{BD6855B9-2230-4589-9927-439811341837}"/>
    <dgm:cxn modelId="{B6562220-30AB-45BF-9694-FEC809ACD3F7}" srcId="{CBB26060-5D7B-4D82-97CD-56C046B9A191}" destId="{1C7D10FF-28BB-438F-B06F-B8B6B9E037E4}" srcOrd="5" destOrd="0" parTransId="{C4D4D4C8-A88D-4B15-909C-F9FEEAC9A8DD}" sibTransId="{B0D8C88E-7B58-4063-B851-D4F29F7E175D}"/>
    <dgm:cxn modelId="{9CFB1E54-508F-439B-8188-D1C051D53B57}" type="presOf" srcId="{1C7D10FF-28BB-438F-B06F-B8B6B9E037E4}" destId="{C08E0C0F-974B-4E34-B2EA-226BD450CA2F}" srcOrd="0" destOrd="0" presId="urn:microsoft.com/office/officeart/2005/8/layout/hProcess11"/>
    <dgm:cxn modelId="{B4ECD18B-5A97-4CAA-97C4-FBE04612C4F6}" type="presOf" srcId="{FF7CC6B7-3788-4552-8267-C86E21B35BD5}" destId="{0DE11325-CF6B-4EC4-A3ED-C4FCD3536C77}" srcOrd="0" destOrd="0" presId="urn:microsoft.com/office/officeart/2005/8/layout/hProcess11"/>
    <dgm:cxn modelId="{184EB58F-515B-4A27-84EB-F53DE096F1C9}" srcId="{CBB26060-5D7B-4D82-97CD-56C046B9A191}" destId="{5D8E02E0-38A2-4013-B7EC-851E138E20D4}" srcOrd="1" destOrd="0" parTransId="{4DAB2046-1FE1-421D-9599-4A3B6617E751}" sibTransId="{EAA699DE-6A0F-45AF-BA40-663EE9417623}"/>
    <dgm:cxn modelId="{0A42B99C-AD4D-4FB1-8F7C-22CF89B7E8D4}" srcId="{CBB26060-5D7B-4D82-97CD-56C046B9A191}" destId="{8FD9F032-2728-4DC3-AD80-A4FBE3625635}" srcOrd="4" destOrd="0" parTransId="{2FD66C5F-4D68-4AB3-A4A6-B5F89046A763}" sibTransId="{BB2052A7-DDEF-477A-981A-BAD377C5C6FA}"/>
    <dgm:cxn modelId="{B0336CA9-8B1B-4EB6-92CC-D8303D75950E}" type="presOf" srcId="{CBB26060-5D7B-4D82-97CD-56C046B9A191}" destId="{EF242BB3-523F-49BB-98F4-E755F9DFF372}" srcOrd="0" destOrd="0" presId="urn:microsoft.com/office/officeart/2005/8/layout/hProcess11"/>
    <dgm:cxn modelId="{A3B70CB0-1461-41FF-A783-665A110F8A95}" type="presOf" srcId="{FEC700FC-B13B-4666-81BE-FA09CE0F61FC}" destId="{3C2041C6-AAD0-4C7B-B073-F6E62A72CC8F}" srcOrd="0" destOrd="0" presId="urn:microsoft.com/office/officeart/2005/8/layout/hProcess11"/>
    <dgm:cxn modelId="{B729FFB6-FED5-47B3-B7A4-DB0890392077}" type="presOf" srcId="{02DADC46-9039-4155-B3A5-371B790BF865}" destId="{3025E3C2-CDAC-4C74-ACD7-990C698B5F2A}" srcOrd="0" destOrd="0" presId="urn:microsoft.com/office/officeart/2005/8/layout/hProcess11"/>
    <dgm:cxn modelId="{55DB02D8-0DF1-4A35-B896-7D1377C84B8C}" type="presOf" srcId="{5D8E02E0-38A2-4013-B7EC-851E138E20D4}" destId="{6C6DB0F2-376A-486D-9D26-EF6202C0EB99}" srcOrd="0" destOrd="0" presId="urn:microsoft.com/office/officeart/2005/8/layout/hProcess11"/>
    <dgm:cxn modelId="{F546DBE7-36EB-476C-8EFE-435157B9F9C6}" type="presOf" srcId="{8FD9F032-2728-4DC3-AD80-A4FBE3625635}" destId="{BFE69291-C51A-45D1-A398-10304E2C96BD}" srcOrd="0" destOrd="0" presId="urn:microsoft.com/office/officeart/2005/8/layout/hProcess11"/>
    <dgm:cxn modelId="{ABE6A6E8-38CF-4AAD-96C7-CB8FFC7B19A5}" srcId="{CBB26060-5D7B-4D82-97CD-56C046B9A191}" destId="{FEC700FC-B13B-4666-81BE-FA09CE0F61FC}" srcOrd="2" destOrd="0" parTransId="{9D0D0CD5-7EF3-421A-BE30-544E45E74BD9}" sibTransId="{75B1BFE1-B997-424A-9196-E696BBEC2CDB}"/>
    <dgm:cxn modelId="{A6C773F0-D27A-4F3A-98AD-1BC35B26D8AC}" srcId="{CBB26060-5D7B-4D82-97CD-56C046B9A191}" destId="{02DADC46-9039-4155-B3A5-371B790BF865}" srcOrd="3" destOrd="0" parTransId="{5A2CC57D-8023-4D7A-801E-6855D2A12F21}" sibTransId="{2A84371A-D77D-4655-AA1D-018C64D9258A}"/>
    <dgm:cxn modelId="{6CEBE549-9511-4E5D-BD44-9A6EEA6AEB57}" type="presParOf" srcId="{EF242BB3-523F-49BB-98F4-E755F9DFF372}" destId="{D27346CA-925E-416C-8AD9-F74DBC3644DD}" srcOrd="0" destOrd="0" presId="urn:microsoft.com/office/officeart/2005/8/layout/hProcess11"/>
    <dgm:cxn modelId="{D0095947-5EC8-4F51-BC30-76A6E9B199B4}" type="presParOf" srcId="{EF242BB3-523F-49BB-98F4-E755F9DFF372}" destId="{35E6EBE9-C97C-4935-B24B-F876DEC59922}" srcOrd="1" destOrd="0" presId="urn:microsoft.com/office/officeart/2005/8/layout/hProcess11"/>
    <dgm:cxn modelId="{63689260-D770-4DBB-A1A2-6A2F577DF35E}" type="presParOf" srcId="{35E6EBE9-C97C-4935-B24B-F876DEC59922}" destId="{A0D44613-878F-482D-8332-E4545214ECF2}" srcOrd="0" destOrd="0" presId="urn:microsoft.com/office/officeart/2005/8/layout/hProcess11"/>
    <dgm:cxn modelId="{9F53EFA6-8681-421A-B0BA-BF6AA7BC8D30}" type="presParOf" srcId="{A0D44613-878F-482D-8332-E4545214ECF2}" destId="{0DE11325-CF6B-4EC4-A3ED-C4FCD3536C77}" srcOrd="0" destOrd="0" presId="urn:microsoft.com/office/officeart/2005/8/layout/hProcess11"/>
    <dgm:cxn modelId="{72B794C7-C63D-468C-B65F-F979CBAFC401}" type="presParOf" srcId="{A0D44613-878F-482D-8332-E4545214ECF2}" destId="{621EDF90-BBB0-4037-AE02-5133A6F68B46}" srcOrd="1" destOrd="0" presId="urn:microsoft.com/office/officeart/2005/8/layout/hProcess11"/>
    <dgm:cxn modelId="{1C6F50AE-8E42-434C-A1CD-31F13841DF2E}" type="presParOf" srcId="{A0D44613-878F-482D-8332-E4545214ECF2}" destId="{A31949D0-3F18-408A-81C1-95474AE762CD}" srcOrd="2" destOrd="0" presId="urn:microsoft.com/office/officeart/2005/8/layout/hProcess11"/>
    <dgm:cxn modelId="{15F33C35-E7A3-4096-9AC9-F8E756061FDD}" type="presParOf" srcId="{35E6EBE9-C97C-4935-B24B-F876DEC59922}" destId="{AB1D4A08-FC8A-48D5-BE9E-F9327609E48B}" srcOrd="1" destOrd="0" presId="urn:microsoft.com/office/officeart/2005/8/layout/hProcess11"/>
    <dgm:cxn modelId="{6DC7366A-4C16-4825-BAF0-E11CEC31B2DD}" type="presParOf" srcId="{35E6EBE9-C97C-4935-B24B-F876DEC59922}" destId="{628D11E5-2103-4629-A9D9-94E757F618F2}" srcOrd="2" destOrd="0" presId="urn:microsoft.com/office/officeart/2005/8/layout/hProcess11"/>
    <dgm:cxn modelId="{0627EF53-E1C1-42C7-AA14-01999F7722A4}" type="presParOf" srcId="{628D11E5-2103-4629-A9D9-94E757F618F2}" destId="{6C6DB0F2-376A-486D-9D26-EF6202C0EB99}" srcOrd="0" destOrd="0" presId="urn:microsoft.com/office/officeart/2005/8/layout/hProcess11"/>
    <dgm:cxn modelId="{28898129-7847-4A04-9123-5E4201788B9B}" type="presParOf" srcId="{628D11E5-2103-4629-A9D9-94E757F618F2}" destId="{36ACEFFF-1C54-4B27-9049-0B8EE992384E}" srcOrd="1" destOrd="0" presId="urn:microsoft.com/office/officeart/2005/8/layout/hProcess11"/>
    <dgm:cxn modelId="{2DC0BA39-6714-4E1D-BAA5-45096BAE8F9F}" type="presParOf" srcId="{628D11E5-2103-4629-A9D9-94E757F618F2}" destId="{A1BB7814-A72F-4275-8FCE-545C7A9B6810}" srcOrd="2" destOrd="0" presId="urn:microsoft.com/office/officeart/2005/8/layout/hProcess11"/>
    <dgm:cxn modelId="{23522F40-323F-44AD-A15F-A9227757702E}" type="presParOf" srcId="{35E6EBE9-C97C-4935-B24B-F876DEC59922}" destId="{5ACD7888-D65B-4978-BD20-EA3E686531CC}" srcOrd="3" destOrd="0" presId="urn:microsoft.com/office/officeart/2005/8/layout/hProcess11"/>
    <dgm:cxn modelId="{56D0D8DA-8CEF-4602-A3EA-03E822DF47A8}" type="presParOf" srcId="{35E6EBE9-C97C-4935-B24B-F876DEC59922}" destId="{471E08F8-366A-457E-8BFF-F5F0000D3376}" srcOrd="4" destOrd="0" presId="urn:microsoft.com/office/officeart/2005/8/layout/hProcess11"/>
    <dgm:cxn modelId="{45FD1843-391D-41BC-8885-842DB397B6EF}" type="presParOf" srcId="{471E08F8-366A-457E-8BFF-F5F0000D3376}" destId="{3C2041C6-AAD0-4C7B-B073-F6E62A72CC8F}" srcOrd="0" destOrd="0" presId="urn:microsoft.com/office/officeart/2005/8/layout/hProcess11"/>
    <dgm:cxn modelId="{1BA752A6-2AA3-46B6-A75F-2D78317B56BE}" type="presParOf" srcId="{471E08F8-366A-457E-8BFF-F5F0000D3376}" destId="{73C7B3A0-11F5-48E5-BF23-5A889BF8E096}" srcOrd="1" destOrd="0" presId="urn:microsoft.com/office/officeart/2005/8/layout/hProcess11"/>
    <dgm:cxn modelId="{68AD0C55-4382-4287-8CA4-6016E49FB783}" type="presParOf" srcId="{471E08F8-366A-457E-8BFF-F5F0000D3376}" destId="{F5D81690-B065-4AE9-ACDC-AA515758B577}" srcOrd="2" destOrd="0" presId="urn:microsoft.com/office/officeart/2005/8/layout/hProcess11"/>
    <dgm:cxn modelId="{47D0259B-2370-462E-A31A-40CFBA3F19C6}" type="presParOf" srcId="{35E6EBE9-C97C-4935-B24B-F876DEC59922}" destId="{5ED65CA0-03E9-4B1C-98C6-1EBB3AD82B6C}" srcOrd="5" destOrd="0" presId="urn:microsoft.com/office/officeart/2005/8/layout/hProcess11"/>
    <dgm:cxn modelId="{44084110-D5C4-4DC8-BEBC-E8AD712B28D9}" type="presParOf" srcId="{35E6EBE9-C97C-4935-B24B-F876DEC59922}" destId="{7416657C-A731-450D-8FE0-EAF8FB067B73}" srcOrd="6" destOrd="0" presId="urn:microsoft.com/office/officeart/2005/8/layout/hProcess11"/>
    <dgm:cxn modelId="{5D93E394-A050-4E3D-8372-A0944B15AF91}" type="presParOf" srcId="{7416657C-A731-450D-8FE0-EAF8FB067B73}" destId="{3025E3C2-CDAC-4C74-ACD7-990C698B5F2A}" srcOrd="0" destOrd="0" presId="urn:microsoft.com/office/officeart/2005/8/layout/hProcess11"/>
    <dgm:cxn modelId="{A98B2CEE-4A6A-414A-A455-953A80DC7DD1}" type="presParOf" srcId="{7416657C-A731-450D-8FE0-EAF8FB067B73}" destId="{1F205C2B-79CD-4D86-B2DA-87EA738CEFB8}" srcOrd="1" destOrd="0" presId="urn:microsoft.com/office/officeart/2005/8/layout/hProcess11"/>
    <dgm:cxn modelId="{724E8778-E36E-421A-B511-D171B4670036}" type="presParOf" srcId="{7416657C-A731-450D-8FE0-EAF8FB067B73}" destId="{6E9D1F9A-BF3B-4A47-AC2A-D88B163DDB81}" srcOrd="2" destOrd="0" presId="urn:microsoft.com/office/officeart/2005/8/layout/hProcess11"/>
    <dgm:cxn modelId="{2908BAA6-DBAA-4608-9174-622DE6CCEA7C}" type="presParOf" srcId="{35E6EBE9-C97C-4935-B24B-F876DEC59922}" destId="{CA2B568B-87FB-42DD-B86D-74642A7CDBD5}" srcOrd="7" destOrd="0" presId="urn:microsoft.com/office/officeart/2005/8/layout/hProcess11"/>
    <dgm:cxn modelId="{B6F81F8D-8A93-43EE-A1E6-5B05D9E5F0F3}" type="presParOf" srcId="{35E6EBE9-C97C-4935-B24B-F876DEC59922}" destId="{AB145128-9A90-40CD-8595-EAF57C15E69F}" srcOrd="8" destOrd="0" presId="urn:microsoft.com/office/officeart/2005/8/layout/hProcess11"/>
    <dgm:cxn modelId="{C64D382C-23ED-4447-9E8B-E4E00CB070F4}" type="presParOf" srcId="{AB145128-9A90-40CD-8595-EAF57C15E69F}" destId="{BFE69291-C51A-45D1-A398-10304E2C96BD}" srcOrd="0" destOrd="0" presId="urn:microsoft.com/office/officeart/2005/8/layout/hProcess11"/>
    <dgm:cxn modelId="{692CEF67-A82F-48EB-95B0-AD90E851F877}" type="presParOf" srcId="{AB145128-9A90-40CD-8595-EAF57C15E69F}" destId="{11C5153C-A10E-4C97-8A01-898604280465}" srcOrd="1" destOrd="0" presId="urn:microsoft.com/office/officeart/2005/8/layout/hProcess11"/>
    <dgm:cxn modelId="{13CFEE9E-2905-42E7-A5CC-CAED576275FD}" type="presParOf" srcId="{AB145128-9A90-40CD-8595-EAF57C15E69F}" destId="{588A80A1-74EB-4579-8172-11FDCE0710AB}" srcOrd="2" destOrd="0" presId="urn:microsoft.com/office/officeart/2005/8/layout/hProcess11"/>
    <dgm:cxn modelId="{2C645597-0F94-44F5-A2EA-E79151C4A04E}" type="presParOf" srcId="{35E6EBE9-C97C-4935-B24B-F876DEC59922}" destId="{53A4BFA5-7DE8-4E4E-8CDC-B376ADCE7C5C}" srcOrd="9" destOrd="0" presId="urn:microsoft.com/office/officeart/2005/8/layout/hProcess11"/>
    <dgm:cxn modelId="{0000D1FE-D7AB-4592-8244-E6982A797BA7}" type="presParOf" srcId="{35E6EBE9-C97C-4935-B24B-F876DEC59922}" destId="{FD0BACEF-DC64-4C40-89B2-2A1050CCEDF0}" srcOrd="10" destOrd="0" presId="urn:microsoft.com/office/officeart/2005/8/layout/hProcess11"/>
    <dgm:cxn modelId="{89CDF440-FDF9-4C61-8A6F-623446038DC4}" type="presParOf" srcId="{FD0BACEF-DC64-4C40-89B2-2A1050CCEDF0}" destId="{C08E0C0F-974B-4E34-B2EA-226BD450CA2F}" srcOrd="0" destOrd="0" presId="urn:microsoft.com/office/officeart/2005/8/layout/hProcess11"/>
    <dgm:cxn modelId="{6E8E41C5-867C-4E96-A183-262DFB07E945}" type="presParOf" srcId="{FD0BACEF-DC64-4C40-89B2-2A1050CCEDF0}" destId="{FF00B176-AB0D-4F4E-9C60-91557AFC25B3}" srcOrd="1" destOrd="0" presId="urn:microsoft.com/office/officeart/2005/8/layout/hProcess11"/>
    <dgm:cxn modelId="{696526BB-E8B6-4E19-A035-D030CF335CCA}" type="presParOf" srcId="{FD0BACEF-DC64-4C40-89B2-2A1050CCEDF0}" destId="{ABE53FD4-473A-4781-9B95-4673EF76CB9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346CA-925E-416C-8AD9-F74DBC3644DD}">
      <dsp:nvSpPr>
        <dsp:cNvPr id="0" name=""/>
        <dsp:cNvSpPr/>
      </dsp:nvSpPr>
      <dsp:spPr>
        <a:xfrm>
          <a:off x="0" y="985005"/>
          <a:ext cx="8639175" cy="1313340"/>
        </a:xfrm>
        <a:prstGeom prst="notchedRightArrow">
          <a:avLst/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11325-CF6B-4EC4-A3ED-C4FCD3536C77}">
      <dsp:nvSpPr>
        <dsp:cNvPr id="0" name=""/>
        <dsp:cNvSpPr/>
      </dsp:nvSpPr>
      <dsp:spPr>
        <a:xfrm>
          <a:off x="2135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Themenwahl</a:t>
          </a:r>
        </a:p>
      </dsp:txBody>
      <dsp:txXfrm>
        <a:off x="2135" y="0"/>
        <a:ext cx="1243357" cy="1313340"/>
      </dsp:txXfrm>
    </dsp:sp>
    <dsp:sp modelId="{621EDF90-BBB0-4037-AE02-5133A6F68B46}">
      <dsp:nvSpPr>
        <dsp:cNvPr id="0" name=""/>
        <dsp:cNvSpPr/>
      </dsp:nvSpPr>
      <dsp:spPr>
        <a:xfrm>
          <a:off x="459646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DB0F2-376A-486D-9D26-EF6202C0EB99}">
      <dsp:nvSpPr>
        <dsp:cNvPr id="0" name=""/>
        <dsp:cNvSpPr/>
      </dsp:nvSpPr>
      <dsp:spPr>
        <a:xfrm>
          <a:off x="1307661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Kollaborationstool eingerichtet (</a:t>
          </a:r>
          <a:r>
            <a:rPr lang="de-DE" sz="1000" kern="1200" dirty="0">
              <a:hlinkClick xmlns:r="http://schemas.openxmlformats.org/officeDocument/2006/relationships" r:id="rId1"/>
            </a:rPr>
            <a:t>GitHub</a:t>
          </a:r>
          <a:r>
            <a:rPr lang="de-DE" sz="1000" kern="1200" dirty="0"/>
            <a:t>)</a:t>
          </a:r>
        </a:p>
      </dsp:txBody>
      <dsp:txXfrm>
        <a:off x="1307661" y="1970011"/>
        <a:ext cx="1243357" cy="1313340"/>
      </dsp:txXfrm>
    </dsp:sp>
    <dsp:sp modelId="{36ACEFFF-1C54-4B27-9049-0B8EE992384E}">
      <dsp:nvSpPr>
        <dsp:cNvPr id="0" name=""/>
        <dsp:cNvSpPr/>
      </dsp:nvSpPr>
      <dsp:spPr>
        <a:xfrm>
          <a:off x="1765172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041C6-AAD0-4C7B-B073-F6E62A72CC8F}">
      <dsp:nvSpPr>
        <dsp:cNvPr id="0" name=""/>
        <dsp:cNvSpPr/>
      </dsp:nvSpPr>
      <dsp:spPr>
        <a:xfrm>
          <a:off x="2613186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Wöchentliche Sprint-Meetings</a:t>
          </a:r>
        </a:p>
      </dsp:txBody>
      <dsp:txXfrm>
        <a:off x="2613186" y="0"/>
        <a:ext cx="1243357" cy="1313340"/>
      </dsp:txXfrm>
    </dsp:sp>
    <dsp:sp modelId="{73C7B3A0-11F5-48E5-BF23-5A889BF8E096}">
      <dsp:nvSpPr>
        <dsp:cNvPr id="0" name=""/>
        <dsp:cNvSpPr/>
      </dsp:nvSpPr>
      <dsp:spPr>
        <a:xfrm>
          <a:off x="3070698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5E3C2-CDAC-4C74-ACD7-990C698B5F2A}">
      <dsp:nvSpPr>
        <dsp:cNvPr id="0" name=""/>
        <dsp:cNvSpPr/>
      </dsp:nvSpPr>
      <dsp:spPr>
        <a:xfrm>
          <a:off x="3918712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Code-Zusammenfassung</a:t>
          </a:r>
        </a:p>
      </dsp:txBody>
      <dsp:txXfrm>
        <a:off x="3918712" y="1970011"/>
        <a:ext cx="1243357" cy="1313340"/>
      </dsp:txXfrm>
    </dsp:sp>
    <dsp:sp modelId="{1F205C2B-79CD-4D86-B2DA-87EA738CEFB8}">
      <dsp:nvSpPr>
        <dsp:cNvPr id="0" name=""/>
        <dsp:cNvSpPr/>
      </dsp:nvSpPr>
      <dsp:spPr>
        <a:xfrm>
          <a:off x="4376224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9291-C51A-45D1-A398-10304E2C96BD}">
      <dsp:nvSpPr>
        <dsp:cNvPr id="0" name=""/>
        <dsp:cNvSpPr/>
      </dsp:nvSpPr>
      <dsp:spPr>
        <a:xfrm>
          <a:off x="5224238" y="0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Präsentation</a:t>
          </a:r>
        </a:p>
      </dsp:txBody>
      <dsp:txXfrm>
        <a:off x="5224238" y="0"/>
        <a:ext cx="1243357" cy="1313340"/>
      </dsp:txXfrm>
    </dsp:sp>
    <dsp:sp modelId="{11C5153C-A10E-4C97-8A01-898604280465}">
      <dsp:nvSpPr>
        <dsp:cNvPr id="0" name=""/>
        <dsp:cNvSpPr/>
      </dsp:nvSpPr>
      <dsp:spPr>
        <a:xfrm>
          <a:off x="5681749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E0C0F-974B-4E34-B2EA-226BD450CA2F}">
      <dsp:nvSpPr>
        <dsp:cNvPr id="0" name=""/>
        <dsp:cNvSpPr/>
      </dsp:nvSpPr>
      <dsp:spPr>
        <a:xfrm>
          <a:off x="6529764" y="1970011"/>
          <a:ext cx="1243357" cy="131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Code-Abgabe</a:t>
          </a:r>
        </a:p>
      </dsp:txBody>
      <dsp:txXfrm>
        <a:off x="6529764" y="1970011"/>
        <a:ext cx="1243357" cy="1313340"/>
      </dsp:txXfrm>
    </dsp:sp>
    <dsp:sp modelId="{FF00B176-AB0D-4F4E-9C60-91557AFC25B3}">
      <dsp:nvSpPr>
        <dsp:cNvPr id="0" name=""/>
        <dsp:cNvSpPr/>
      </dsp:nvSpPr>
      <dsp:spPr>
        <a:xfrm>
          <a:off x="6987275" y="1477508"/>
          <a:ext cx="328335" cy="328335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249120" y="492480"/>
            <a:ext cx="86389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243000" y="184320"/>
            <a:ext cx="8654040" cy="16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316980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6090840" y="53640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/>
          </p:nvPr>
        </p:nvSpPr>
        <p:spPr>
          <a:xfrm>
            <a:off x="24912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/>
          </p:nvPr>
        </p:nvSpPr>
        <p:spPr>
          <a:xfrm>
            <a:off x="316980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/>
          </p:nvPr>
        </p:nvSpPr>
        <p:spPr>
          <a:xfrm>
            <a:off x="6090840" y="728640"/>
            <a:ext cx="278136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3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6040" y="72864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43000" y="183600"/>
            <a:ext cx="8654040" cy="3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5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6040" y="536400"/>
            <a:ext cx="421560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249120" y="728640"/>
            <a:ext cx="8638920" cy="17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0" y="1082160"/>
            <a:ext cx="9143640" cy="468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2500" spc="-1" strike="noStrike">
                <a:solidFill>
                  <a:srgbClr val="0028ad"/>
                </a:solidFill>
                <a:latin typeface="Arial"/>
                <a:ea typeface="ＭＳ Ｐゴシック"/>
              </a:rPr>
              <a:t>Bild durch Klicken auf Symbol hinzufügen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Bild 8" descr="Claim-RGB.ai"/>
          <p:cNvPicPr/>
          <p:nvPr/>
        </p:nvPicPr>
        <p:blipFill>
          <a:blip r:embed="rId2"/>
          <a:stretch/>
        </p:blipFill>
        <p:spPr>
          <a:xfrm>
            <a:off x="250920" y="6317280"/>
            <a:ext cx="1269360" cy="278640"/>
          </a:xfrm>
          <a:prstGeom prst="rect">
            <a:avLst/>
          </a:prstGeom>
          <a:ln w="0">
            <a:noFill/>
          </a:ln>
        </p:spPr>
      </p:pic>
      <p:pic>
        <p:nvPicPr>
          <p:cNvPr id="2" name="Bild 9" descr="FH-SWF_Logo-RGB.ai"/>
          <p:cNvPicPr/>
          <p:nvPr/>
        </p:nvPicPr>
        <p:blipFill>
          <a:blip r:embed="rId3"/>
          <a:stretch/>
        </p:blipFill>
        <p:spPr>
          <a:xfrm>
            <a:off x="6997320" y="5964120"/>
            <a:ext cx="1965960" cy="721800"/>
          </a:xfrm>
          <a:prstGeom prst="rect">
            <a:avLst/>
          </a:prstGeom>
          <a:ln w="0">
            <a:noFill/>
          </a:ln>
        </p:spPr>
      </p:pic>
      <p:sp>
        <p:nvSpPr>
          <p:cNvPr id="3" name="Titel 6"/>
          <p:cNvSpPr/>
          <p:nvPr/>
        </p:nvSpPr>
        <p:spPr>
          <a:xfrm>
            <a:off x="250920" y="185760"/>
            <a:ext cx="8638560" cy="33624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Headlin</a:t>
            </a: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e (Arial </a:t>
            </a: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24 Pt, </a:t>
            </a: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Bold)</a:t>
            </a:r>
            <a:endParaRPr b="0" lang="en-US" sz="2400" spc="-1" strike="noStrike">
              <a:solidFill>
                <a:srgbClr val="0028ad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Bild 14" descr="FH-SWF_Logo-RGB.ai"/>
          <p:cNvPicPr/>
          <p:nvPr/>
        </p:nvPicPr>
        <p:blipFill>
          <a:blip r:embed="rId2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44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86AEB185-97EE-4B9A-B60E-EF4795B4A371}" type="slidenum"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&lt;número&gt;</a:t>
            </a:fld>
            <a:endParaRPr b="0" lang="es-ES" sz="800" spc="-1" strike="noStrike"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1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08432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50336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192240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b="0" lang="en-US" sz="2400" spc="-1" strike="noStrike">
              <a:solidFill>
                <a:srgbClr val="0028ad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Bild 14" descr="FH-SWF_Logo-RGB.ai"/>
          <p:cNvPicPr/>
          <p:nvPr/>
        </p:nvPicPr>
        <p:blipFill>
          <a:blip r:embed="rId2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87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2E876BEA-C08C-43FC-9034-207B3B2CF209}" type="slidenum"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&lt;número&gt;</a:t>
            </a:fld>
            <a:endParaRPr b="0" lang="es-ES" sz="800" spc="-1" strike="noStrike"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ftr" idx="2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788360" y="1263600"/>
            <a:ext cx="410076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08432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50336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192240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b="0" lang="en-US" sz="24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249120" y="1263600"/>
            <a:ext cx="407880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08432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50336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192240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Bild 14" descr="FH-SWF_Logo-RGB.ai"/>
          <p:cNvPicPr/>
          <p:nvPr/>
        </p:nvPicPr>
        <p:blipFill>
          <a:blip r:embed="rId2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131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88ABFC7B-4644-4B5B-BB59-428735441171}" type="slidenum"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&lt;número&gt;</a:t>
            </a:fld>
            <a:endParaRPr b="0" lang="es-ES" sz="800" spc="-1" strike="noStrike">
              <a:latin typeface="Arial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ftr" idx="3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246240" y="1622880"/>
            <a:ext cx="8647920" cy="450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08432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50336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192240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50920" y="1263600"/>
            <a:ext cx="8638920" cy="24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Abschnittsüberschrift (Arial 16 Pt, Bold)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b="0" lang="en-US" sz="2400" spc="-1" strike="noStrike">
              <a:solidFill>
                <a:srgbClr val="0028ad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eck 8"/>
          <p:cNvSpPr/>
          <p:nvPr/>
        </p:nvSpPr>
        <p:spPr>
          <a:xfrm>
            <a:off x="0" y="1090440"/>
            <a:ext cx="9143640" cy="5039640"/>
          </a:xfrm>
          <a:prstGeom prst="rect">
            <a:avLst/>
          </a:prstGeom>
          <a:solidFill>
            <a:schemeClr val="accent5"/>
          </a:solidFill>
          <a:ln w="1270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Bild 14" descr="FH-SWF_Logo-RGB.ai"/>
          <p:cNvPicPr/>
          <p:nvPr/>
        </p:nvPicPr>
        <p:blipFill>
          <a:blip r:embed="rId2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175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54D0A292-2A3B-452C-AE4E-31DC0BED1D89}" type="slidenum"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&lt;número&gt;</a:t>
            </a:fld>
            <a:endParaRPr b="0" lang="es-ES" sz="800" spc="-1" strike="noStrike">
              <a:latin typeface="Arial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ftr" idx="4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246240" y="1622880"/>
            <a:ext cx="4088520" cy="450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08432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50336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192240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250920" y="1263600"/>
            <a:ext cx="8638920" cy="24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Abschnittsüberschrift (Arial 16 Pt, Bold)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b="0" lang="en-US" sz="24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4788360" y="1622880"/>
            <a:ext cx="4100760" cy="450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08432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50336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1922400" indent="-22860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Bild 14" descr="FH-SWF_Logo-RGB.ai"/>
          <p:cNvPicPr/>
          <p:nvPr/>
        </p:nvPicPr>
        <p:blipFill>
          <a:blip r:embed="rId2"/>
          <a:stretch/>
        </p:blipFill>
        <p:spPr>
          <a:xfrm>
            <a:off x="7873560" y="6257160"/>
            <a:ext cx="1061640" cy="389880"/>
          </a:xfrm>
          <a:prstGeom prst="rect">
            <a:avLst/>
          </a:prstGeom>
          <a:ln w="0">
            <a:noFill/>
          </a:ln>
        </p:spPr>
      </p:pic>
      <p:sp>
        <p:nvSpPr>
          <p:cNvPr id="219" name="Text Box 149"/>
          <p:cNvSpPr/>
          <p:nvPr/>
        </p:nvSpPr>
        <p:spPr>
          <a:xfrm>
            <a:off x="241200" y="6471360"/>
            <a:ext cx="6819840" cy="1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Folie </a:t>
            </a:r>
            <a:fld id="{AFBABE8E-1D7B-47A5-B6C9-D341D5509496}" type="slidenum"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&lt;número&gt;</a:t>
            </a:fld>
            <a:endParaRPr b="0" lang="es-ES" sz="800" spc="-1" strike="noStrike">
              <a:latin typeface="Arial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ftr" idx="5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&lt;pie de página&gt;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Subheadline (Arial 18 Pt, Bold)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Headline (Arial 24 Pt, Bold)</a:t>
            </a:r>
            <a:endParaRPr b="0" lang="en-US" sz="24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23" name="Gerade Verbindung 9"/>
          <p:cNvSpPr/>
          <p:nvPr/>
        </p:nvSpPr>
        <p:spPr>
          <a:xfrm>
            <a:off x="-4680" y="921600"/>
            <a:ext cx="4574880" cy="360"/>
          </a:xfrm>
          <a:prstGeom prst="line">
            <a:avLst/>
          </a:prstGeom>
          <a:ln cap="rnd" w="38100">
            <a:solidFill>
              <a:srgbClr val="be006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246240" y="1263600"/>
            <a:ext cx="864828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Mastertextformat bearbeiten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opendiscourse.de/daten-und-methodik" TargetMode="External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4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AKI-M VS | Pro-KI | Gruppe </a:t>
            </a:r>
            <a:r>
              <a:rPr b="1" lang="de-DE" sz="2400" spc="-1" strike="noStrike">
                <a:solidFill>
                  <a:srgbClr val="005ead"/>
                </a:solidFill>
                <a:latin typeface="-apple-system"/>
                <a:ea typeface="ＭＳ Ｐゴシック"/>
              </a:rPr>
              <a:t>b2-1</a:t>
            </a:r>
            <a:br>
              <a:rPr sz="2400"/>
            </a:br>
            <a:endParaRPr b="0" lang="en-US" sz="2400" spc="-1" strike="noStrike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262" name="Bild 4" descr="shutterstock_730562770.jpg"/>
          <p:cNvPicPr/>
          <p:nvPr/>
        </p:nvPicPr>
        <p:blipFill>
          <a:blip r:embed="rId1"/>
          <a:srcRect l="0" t="15217" r="0" b="8034"/>
          <a:stretch/>
        </p:blipFill>
        <p:spPr>
          <a:xfrm>
            <a:off x="0" y="1090440"/>
            <a:ext cx="9143640" cy="4677840"/>
          </a:xfrm>
          <a:prstGeom prst="rect">
            <a:avLst/>
          </a:prstGeom>
          <a:ln w="0">
            <a:noFill/>
          </a:ln>
        </p:spPr>
      </p:pic>
      <p:sp>
        <p:nvSpPr>
          <p:cNvPr id="263" name="Gerade Verbindung 5"/>
          <p:cNvSpPr/>
          <p:nvPr/>
        </p:nvSpPr>
        <p:spPr>
          <a:xfrm>
            <a:off x="0" y="5749200"/>
            <a:ext cx="4574880" cy="360"/>
          </a:xfrm>
          <a:prstGeom prst="line">
            <a:avLst/>
          </a:prstGeom>
          <a:ln cap="rnd" w="38100">
            <a:solidFill>
              <a:srgbClr val="b0046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Textfeld 6"/>
          <p:cNvSpPr/>
          <p:nvPr/>
        </p:nvSpPr>
        <p:spPr>
          <a:xfrm>
            <a:off x="0" y="1195560"/>
            <a:ext cx="366840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2800" spc="-1" strike="noStrike">
                <a:solidFill>
                  <a:srgbClr val="d9d9d9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65" name="Textfeld 1"/>
          <p:cNvSpPr/>
          <p:nvPr/>
        </p:nvSpPr>
        <p:spPr>
          <a:xfrm>
            <a:off x="4149000" y="4129200"/>
            <a:ext cx="387108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00" spc="-1" strike="noStrike">
                <a:solidFill>
                  <a:srgbClr val="d9d9d9"/>
                </a:solidFill>
                <a:latin typeface="Arial"/>
                <a:ea typeface="ＭＳ Ｐゴシック"/>
              </a:rPr>
              <a:t>Ein Projekt zur Analyse und dem Vergleich von Plenarprotokollen und der Reden von Bundestagsabgeordneten.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s-ES" sz="1600" spc="-1" strike="noStrike">
              <a:latin typeface="Arial"/>
            </a:endParaRPr>
          </a:p>
        </p:txBody>
      </p:sp>
    </p:spTree>
  </p:cSld>
  <p:transition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ftr" idx="12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Zahlen, Daten, Fakten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Datengrundlage: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900 Tsd. Reden – 4000 verarbeitete Plenarprotokolle (</a:t>
            </a:r>
            <a:r>
              <a:rPr b="0" lang="de-DE" sz="1600" spc="-1" strike="noStrike" u="sng">
                <a:solidFill>
                  <a:srgbClr val="b2b2b2"/>
                </a:solidFill>
                <a:uFillTx/>
                <a:latin typeface="Arial"/>
                <a:ea typeface="ＭＳ Ｐゴシック"/>
                <a:hlinkClick r:id="rId1"/>
              </a:rPr>
              <a:t>https://opendiscourse.de/daten-und-methodik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Über 529.000 Filterwörter („stopwords“)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Python-Dateien: 8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Genutzte globale Bibliotheken: 14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Erstellte Funktionen: 26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Codezeilen: ca. 900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CSV-Dateie: 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529.530 Zeilen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Readme-Datei: 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ftr" idx="13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  <p:pic>
        <p:nvPicPr>
          <p:cNvPr id="316" name="Inhaltsplatzhalter 6" descr=""/>
          <p:cNvPicPr/>
          <p:nvPr/>
        </p:nvPicPr>
        <p:blipFill>
          <a:blip r:embed="rId1"/>
          <a:stretch/>
        </p:blipFill>
        <p:spPr>
          <a:xfrm>
            <a:off x="241200" y="1793520"/>
            <a:ext cx="4682160" cy="3274560"/>
          </a:xfrm>
          <a:prstGeom prst="rect">
            <a:avLst/>
          </a:prstGeom>
          <a:ln w="0">
            <a:solidFill>
              <a:srgbClr val="ffffff">
                <a:lumMod val="65000"/>
              </a:srgbClr>
            </a:solidFill>
          </a:ln>
        </p:spPr>
      </p:pic>
      <p:pic>
        <p:nvPicPr>
          <p:cNvPr id="317" name="Grafik 10" descr=""/>
          <p:cNvPicPr/>
          <p:nvPr/>
        </p:nvPicPr>
        <p:blipFill>
          <a:blip r:embed="rId2"/>
          <a:stretch/>
        </p:blipFill>
        <p:spPr>
          <a:xfrm>
            <a:off x="6112800" y="1092960"/>
            <a:ext cx="2514960" cy="5143320"/>
          </a:xfrm>
          <a:prstGeom prst="rect">
            <a:avLst/>
          </a:prstGeom>
          <a:ln w="0">
            <a:solidFill>
              <a:srgbClr val="ffffff">
                <a:lumMod val="65000"/>
              </a:srgbClr>
            </a:solidFill>
          </a:ln>
        </p:spPr>
      </p:pic>
      <p:pic>
        <p:nvPicPr>
          <p:cNvPr id="318" name="Grafik 8" descr=""/>
          <p:cNvPicPr/>
          <p:nvPr/>
        </p:nvPicPr>
        <p:blipFill>
          <a:blip r:embed="rId3"/>
          <a:stretch/>
        </p:blipFill>
        <p:spPr>
          <a:xfrm>
            <a:off x="4309920" y="2570760"/>
            <a:ext cx="2039400" cy="971640"/>
          </a:xfrm>
          <a:prstGeom prst="rect">
            <a:avLst/>
          </a:prstGeom>
          <a:ln w="0">
            <a:solidFill>
              <a:srgbClr val="ffffff">
                <a:lumMod val="65000"/>
              </a:srgbClr>
            </a:solidFill>
          </a:ln>
        </p:spPr>
      </p:pic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ftr" idx="6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Zeitlicher Ablauf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Datenfluss –Programmschritte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Backup: Lokale Datenbank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Zahlen, Daten, Fakten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Inhalt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ftr" idx="7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Zeitlicher Ablauf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728430886"/>
              </p:ext>
            </p:extLst>
          </p:nvPr>
        </p:nvGraphicFramePr>
        <p:xfrm>
          <a:off x="249120" y="1640160"/>
          <a:ext cx="8638920" cy="3282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ftr" idx="8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Datenfluss - Programmschritte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title"/>
          </p:nvPr>
        </p:nvSpPr>
        <p:spPr>
          <a:xfrm>
            <a:off x="24912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  <p:grpSp>
        <p:nvGrpSpPr>
          <p:cNvPr id="276" name="Gruppieren 19"/>
          <p:cNvGrpSpPr/>
          <p:nvPr/>
        </p:nvGrpSpPr>
        <p:grpSpPr>
          <a:xfrm>
            <a:off x="655560" y="2093040"/>
            <a:ext cx="7832520" cy="2336760"/>
            <a:chOff x="655560" y="2093040"/>
            <a:chExt cx="7832520" cy="2336760"/>
          </a:xfrm>
        </p:grpSpPr>
        <p:sp>
          <p:nvSpPr>
            <p:cNvPr id="277" name="Flussdiagramm: Grenzstelle 6"/>
            <p:cNvSpPr/>
            <p:nvPr/>
          </p:nvSpPr>
          <p:spPr>
            <a:xfrm>
              <a:off x="2521080" y="2279160"/>
              <a:ext cx="5967000" cy="1964520"/>
            </a:xfrm>
            <a:prstGeom prst="flowChartTerminator">
              <a:avLst/>
            </a:prstGeom>
            <a:gradFill rotWithShape="0">
              <a:gsLst>
                <a:gs pos="0">
                  <a:srgbClr val="bbcafa"/>
                </a:gs>
                <a:gs pos="100000">
                  <a:srgbClr val="e4ebfd"/>
                </a:gs>
              </a:gsLst>
              <a:lin ang="16200000"/>
            </a:gradFill>
            <a:ln>
              <a:solidFill>
                <a:srgbClr val="005ba9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</p:sp>
        <p:grpSp>
          <p:nvGrpSpPr>
            <p:cNvPr id="278" name="Gruppieren 7"/>
            <p:cNvGrpSpPr/>
            <p:nvPr/>
          </p:nvGrpSpPr>
          <p:grpSpPr>
            <a:xfrm>
              <a:off x="655560" y="2093040"/>
              <a:ext cx="7629840" cy="2336760"/>
              <a:chOff x="655560" y="2093040"/>
              <a:chExt cx="7629840" cy="2336760"/>
            </a:xfrm>
          </p:grpSpPr>
          <p:sp>
            <p:nvSpPr>
              <p:cNvPr id="279" name="Flussdiagramm: Alternativer Prozess 8"/>
              <p:cNvSpPr/>
              <p:nvPr/>
            </p:nvSpPr>
            <p:spPr>
              <a:xfrm>
                <a:off x="660960" y="2093040"/>
                <a:ext cx="143640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de-DE" sz="11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Datenabruf via API-Schnittstelle</a:t>
                </a:r>
                <a:endParaRPr b="0" lang="es-ES" sz="1100" spc="-1" strike="noStrike">
                  <a:latin typeface="Arial"/>
                </a:endParaRPr>
              </a:p>
            </p:txBody>
          </p:sp>
          <p:sp>
            <p:nvSpPr>
              <p:cNvPr id="280" name="Flussdiagramm: Alternativer Prozess 9"/>
              <p:cNvSpPr/>
              <p:nvPr/>
            </p:nvSpPr>
            <p:spPr>
              <a:xfrm>
                <a:off x="655560" y="3651120"/>
                <a:ext cx="1436400" cy="778680"/>
              </a:xfrm>
              <a:prstGeom prst="flowChartAlternateProcess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de-DE" sz="11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Backup: Lokale Datenbank</a:t>
                </a:r>
                <a:endParaRPr b="0" lang="es-ES" sz="1100" spc="-1" strike="noStrike">
                  <a:latin typeface="Arial"/>
                </a:endParaRPr>
              </a:p>
            </p:txBody>
          </p:sp>
          <p:sp>
            <p:nvSpPr>
              <p:cNvPr id="281" name="Flussdiagramm: Alternativer Prozess 10"/>
              <p:cNvSpPr/>
              <p:nvPr/>
            </p:nvSpPr>
            <p:spPr>
              <a:xfrm>
                <a:off x="266832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de-DE" sz="11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Datenbereinigung</a:t>
                </a:r>
                <a:endParaRPr b="0" lang="es-ES" sz="1100" spc="-1" strike="noStrike">
                  <a:latin typeface="Arial"/>
                </a:endParaRPr>
              </a:p>
            </p:txBody>
          </p:sp>
          <p:sp>
            <p:nvSpPr>
              <p:cNvPr id="282" name="Flussdiagramm: Alternativer Prozess 11"/>
              <p:cNvSpPr/>
              <p:nvPr/>
            </p:nvSpPr>
            <p:spPr>
              <a:xfrm>
                <a:off x="473076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de-DE" sz="11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Datenauswertung/-analyse</a:t>
                </a:r>
                <a:endParaRPr b="0" lang="es-ES" sz="1100" spc="-1" strike="noStrike">
                  <a:latin typeface="Arial"/>
                </a:endParaRPr>
              </a:p>
            </p:txBody>
          </p:sp>
          <p:sp>
            <p:nvSpPr>
              <p:cNvPr id="283" name="Flussdiagramm: Alternativer Prozess 12"/>
              <p:cNvSpPr/>
              <p:nvPr/>
            </p:nvSpPr>
            <p:spPr>
              <a:xfrm>
                <a:off x="6793560" y="2872080"/>
                <a:ext cx="1491840" cy="778680"/>
              </a:xfrm>
              <a:prstGeom prst="flowChartAlternateProcess">
                <a:avLst/>
              </a:prstGeom>
              <a:solidFill>
                <a:srgbClr val="005ead"/>
              </a:solidFill>
              <a:ln w="12700"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de-DE" sz="11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Visualisierung</a:t>
                </a:r>
                <a:endParaRPr b="0" lang="es-ES" sz="1100" spc="-1" strike="noStrike">
                  <a:latin typeface="Arial"/>
                </a:endParaRPr>
              </a:p>
            </p:txBody>
          </p:sp>
          <p:sp>
            <p:nvSpPr>
              <p:cNvPr id="284" name="Pfeil: nach rechts 13"/>
              <p:cNvSpPr/>
              <p:nvPr/>
            </p:nvSpPr>
            <p:spPr>
              <a:xfrm rot="1534200">
                <a:off x="2168640" y="269424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5" name="Pfeil: nach rechts 14"/>
              <p:cNvSpPr/>
              <p:nvPr/>
            </p:nvSpPr>
            <p:spPr>
              <a:xfrm rot="20065200">
                <a:off x="2175480" y="371736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6" name="Pfeil: nach rechts 15"/>
              <p:cNvSpPr/>
              <p:nvPr/>
            </p:nvSpPr>
            <p:spPr>
              <a:xfrm>
                <a:off x="4307400" y="319248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287" name="Pfeil: nach rechts 16"/>
              <p:cNvSpPr/>
              <p:nvPr/>
            </p:nvSpPr>
            <p:spPr>
              <a:xfrm>
                <a:off x="6370200" y="3192480"/>
                <a:ext cx="331560" cy="1378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5ead"/>
              </a:solidFill>
              <a:ln>
                <a:solidFill>
                  <a:srgbClr val="00457f"/>
                </a:solidFill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</p:grpSp>
        <p:sp>
          <p:nvSpPr>
            <p:cNvPr id="288" name="Textfeld 18"/>
            <p:cNvSpPr/>
            <p:nvPr/>
          </p:nvSpPr>
          <p:spPr>
            <a:xfrm>
              <a:off x="3091680" y="2347560"/>
              <a:ext cx="5040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de-DE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Usereingabe über die grafische Oberfläche</a:t>
              </a:r>
              <a:endParaRPr b="0" lang="es-E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es-ES" sz="1800" spc="-1" strike="noStrike">
                <a:latin typeface="Arial"/>
              </a:endParaRPr>
            </a:p>
          </p:txBody>
        </p:sp>
      </p:grpSp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el 1"/>
          <p:cNvSpPr txBox="1"/>
          <p:nvPr/>
        </p:nvSpPr>
        <p:spPr>
          <a:xfrm>
            <a:off x="24948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28ad"/>
                </a:solidFill>
                <a:latin typeface="Arial"/>
                <a:ea typeface="ＭＳ Ｐゴシック"/>
              </a:rPr>
              <a:t>Datenabfrage</a:t>
            </a: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90" name="Textplatzhalter 1"/>
          <p:cNvSpPr txBox="1"/>
          <p:nvPr/>
        </p:nvSpPr>
        <p:spPr>
          <a:xfrm>
            <a:off x="24948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Am Beispiel von OpenDiscourse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264960" y="1260000"/>
            <a:ext cx="6575040" cy="342000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6300000" y="1440000"/>
            <a:ext cx="2752560" cy="292356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3"/>
          <a:stretch/>
        </p:blipFill>
        <p:spPr>
          <a:xfrm>
            <a:off x="5760000" y="3443760"/>
            <a:ext cx="2340000" cy="267624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el 2"/>
          <p:cNvSpPr txBox="1"/>
          <p:nvPr/>
        </p:nvSpPr>
        <p:spPr>
          <a:xfrm>
            <a:off x="24984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28ad"/>
                </a:solidFill>
                <a:latin typeface="Arial"/>
                <a:ea typeface="ＭＳ Ｐゴシック"/>
              </a:rPr>
              <a:t>Datenbereinigung</a:t>
            </a:r>
            <a:br>
              <a:rPr sz="2000"/>
            </a:b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295" name="Textplatzhalter 5"/>
          <p:cNvSpPr txBox="1"/>
          <p:nvPr/>
        </p:nvSpPr>
        <p:spPr>
          <a:xfrm>
            <a:off x="24984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Filterung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Inhaltsplatzhalter 1"/>
          <p:cNvSpPr txBox="1"/>
          <p:nvPr/>
        </p:nvSpPr>
        <p:spPr>
          <a:xfrm>
            <a:off x="353160" y="12564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Teil 1: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Filtern von Zeilenumbrüchen, Satzzeichen sowie Zahlen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spcBef>
                <a:spcPts val="1417"/>
              </a:spcBef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Teil 2: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Klassifikation der einzelnen Textbestandteile mit Spacy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Identifikation aller Substantive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Abgleich mit Stopwordlist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Rückgabe der verbleibenden Substantive in Singulärform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 idx="9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Installation von Docker via Terminal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Linux: Zusätzlich Docker-Engine und Docker-Compose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Windows: Installation über Docker Desktop möglich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Registrierung bei Github Container Registry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Laden des Containers: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20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docker pull ghcr.io/open-discourse/open-discourse/database:latest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Lokales Starten der DB: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20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i="1" lang="de-DE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docker run --env POSTGRES_USER=postgres --env POSTGRES_DB=postgres --env POSTGRES_PASSWORD=postgres  -p 5432:5432 -d ghcr.io/open-discourse/open-discourse/database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Python Bibliothek </a:t>
            </a:r>
            <a:r>
              <a:rPr b="0" i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psycopg2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notwendig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Verbindung zur PostgreSQL Datenbank möglich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Nutzung von SQL Befehlen im Python Code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360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Eigene Erstellung der komplette Datenbank (mit tagesaktuellen Werten) scheiterte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Backup: Lokale Datenbank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</p:spTree>
  </p:cSld>
  <p:transition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ftr" idx="10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M. Malik, A. Martin, D. Sellerberg, M. Weller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Alle Reden für die Analyse aus</a:t>
            </a: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opendiscourse_page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Meine Funktionen werden in </a:t>
            </a: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analyse_fenster.py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gebraucht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durchschnitt_laenge(Politiker ID)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Reden zu den Politiker ID holen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Für jede Rede wird die Länge bestimmt und addiert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Ergebnis = Länge der Reden/Anzahl aller Reden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summe_aller_woerter(PolitikerID)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Die letzten 5 Reden eines Politikers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Die Reden in Wörter gesplittet(ungefiltert)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Ergebnis = alle Wörter addiert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000"/>
            </a:b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ftr" idx="11"/>
          </p:nvPr>
        </p:nvSpPr>
        <p:spPr>
          <a:xfrm>
            <a:off x="241200" y="6325200"/>
            <a:ext cx="6829200" cy="13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Autor (4/2022)</a:t>
            </a:r>
            <a:endParaRPr b="0" lang="es-ES" sz="800" spc="-1" strike="noStrike">
              <a:latin typeface="Times New Roman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249120" y="1263600"/>
            <a:ext cx="8646840" cy="486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haeufigkeit_woerter(PolitikerID, anzahl)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Aufruf der Funktion zerlege_ Rede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Häufigkeit der einzelnen Wörter wird in dictonary gezählt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Die Wörter werden nach der Häufigkeit sortiert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Ergebnis = Die Häufigkeit der Wörter wird zurückgegeben für in „Anzahl“ vorgegebene Wörter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18108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Funktion </a:t>
            </a: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zerlege_Rede(ID)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nur die letzten fünf Reden werden betrachtet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Satzzeichen, Füllwörter etc. rausfiltern mit der Funktion </a:t>
            </a: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open_aufbereitung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81080">
              <a:lnSpc>
                <a:spcPct val="100000"/>
              </a:lnSpc>
              <a:spcAft>
                <a:spcPts val="479"/>
              </a:spcAft>
              <a:buClr>
                <a:srgbClr val="005ead"/>
              </a:buClr>
              <a:buFont typeface="Wingdings" charset="2"/>
              <a:buChar char="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Ergebnis = gefilterte Wörter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479"/>
              </a:spcAft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249120" y="536400"/>
            <a:ext cx="863892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0" anchor="t">
            <a:noAutofit/>
          </a:bodyPr>
          <a:p>
            <a:pPr>
              <a:lnSpc>
                <a:spcPct val="100000"/>
              </a:lnSpc>
              <a:spcAft>
                <a:spcPts val="541"/>
              </a:spcAft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Analyse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title"/>
          </p:nvPr>
        </p:nvSpPr>
        <p:spPr>
          <a:xfrm>
            <a:off x="243000" y="184320"/>
            <a:ext cx="8654040" cy="352080"/>
          </a:xfrm>
          <a:prstGeom prst="rect">
            <a:avLst/>
          </a:prstGeom>
          <a:noFill/>
          <a:ln w="0">
            <a:solidFill>
              <a:srgbClr val="000000">
                <a:alpha val="0"/>
              </a:srgbClr>
            </a:solidFill>
          </a:ln>
        </p:spPr>
        <p:txBody>
          <a:bodyPr lIns="0" rIns="9000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2000" spc="-1" strike="noStrike">
                <a:solidFill>
                  <a:srgbClr val="005ead"/>
                </a:solidFill>
                <a:latin typeface="Arial"/>
                <a:ea typeface="ＭＳ Ｐゴシック"/>
              </a:rPr>
              <a:t>Gegenüberstellung von Politikern anhand von Plenarprotokollen</a:t>
            </a:r>
            <a:br>
              <a:rPr sz="2400"/>
            </a:br>
            <a:endParaRPr b="0" lang="en-US" sz="2000" spc="-1" strike="noStrike">
              <a:solidFill>
                <a:srgbClr val="0028ad"/>
              </a:solidFill>
              <a:latin typeface="Arial"/>
            </a:endParaRPr>
          </a:p>
        </p:txBody>
      </p:sp>
    </p:spTree>
  </p:cSld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PPT-Master_4zu3_2022</Template>
  <TotalTime>6</TotalTime>
  <Application>LibreOffice/7.3.7.2$Linux_X86_64 LibreOffice_project/30$Build-2</Application>
  <AppVersion>15.0000</AppVersion>
  <Words>568</Words>
  <Paragraphs>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2022-12-29T19:00:05Z</dcterms:created>
  <dc:creator>Marcel Weller</dc:creator>
  <dc:description/>
  <dc:language>es-ES</dc:language>
  <cp:lastModifiedBy/>
  <cp:lastPrinted>2010-04-29T14:30:22Z</cp:lastPrinted>
  <dcterms:modified xsi:type="dcterms:W3CDTF">2023-01-17T22:32:36Z</dcterms:modified>
  <cp:revision>9</cp:revision>
  <dc:subject/>
  <dc:title>AKI-M VS | Pro-KI | Gruppe b2-1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Bildschirmpräsentation (4:3)</vt:lpwstr>
  </property>
  <property fmtid="{D5CDD505-2E9C-101B-9397-08002B2CF9AE}" pid="4" name="Slides">
    <vt:i4>9</vt:i4>
  </property>
</Properties>
</file>